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6"/>
  </p:notesMasterIdLst>
  <p:sldIdLst>
    <p:sldId id="256" r:id="rId2"/>
    <p:sldId id="290" r:id="rId3"/>
    <p:sldId id="293" r:id="rId4"/>
    <p:sldId id="301" r:id="rId5"/>
    <p:sldId id="307" r:id="rId6"/>
    <p:sldId id="302" r:id="rId7"/>
    <p:sldId id="309" r:id="rId8"/>
    <p:sldId id="303" r:id="rId9"/>
    <p:sldId id="311" r:id="rId10"/>
    <p:sldId id="338" r:id="rId11"/>
    <p:sldId id="312" r:id="rId12"/>
    <p:sldId id="308" r:id="rId13"/>
    <p:sldId id="297" r:id="rId14"/>
    <p:sldId id="295" r:id="rId15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3" roundtripDataSignature="AMtx7mi9LJsPZ5VMc41NSXF+UbcmC4ZA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3C3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/>
    <p:restoredTop sz="79437"/>
  </p:normalViewPr>
  <p:slideViewPr>
    <p:cSldViewPr snapToGrid="0" snapToObjects="1">
      <p:cViewPr varScale="1">
        <p:scale>
          <a:sx n="97" d="100"/>
          <a:sy n="97" d="100"/>
        </p:scale>
        <p:origin x="2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80" name="Google Shape;28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3753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5908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2250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181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826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423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7605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47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152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9665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306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285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29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D93B87DE-442B-2970-5FD7-A6A41F00E47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36F3859-DB3B-8C0A-AB00-AB3F08D39578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D4794269-A168-0684-A677-D18D656DF445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19: Prof. Meeting Debrief &amp; E-Portfolio Workshop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140E602D-2C5D-820E-9390-5B0681147AFE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 hasCustomPrompt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7472" lvl="0" indent="-347472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640080" lvl="1" indent="-283464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051560" lvl="2" indent="-27432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10000"/>
              <a:buFont typeface="Arial" panose="020B0604020202020204" pitchFamily="34" charset="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r>
              <a:rPr lang="en-US" dirty="0"/>
              <a:t>Content</a:t>
            </a:r>
          </a:p>
          <a:p>
            <a:pPr lvl="1"/>
            <a:r>
              <a:rPr lang="en-US" dirty="0"/>
              <a:t>Sub content</a:t>
            </a:r>
          </a:p>
          <a:p>
            <a:pPr lvl="2"/>
            <a:r>
              <a:rPr lang="en-US" dirty="0"/>
              <a:t>Sub-sub content</a:t>
            </a:r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 dirty="0"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3;p22">
            <a:extLst>
              <a:ext uri="{FF2B5EF4-FFF2-40B4-BE49-F238E27FC236}">
                <a16:creationId xmlns:a16="http://schemas.microsoft.com/office/drawing/2014/main" id="{1581881C-5236-BA8F-385D-F310503E335A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" name="Google Shape;14;p22">
            <a:extLst>
              <a:ext uri="{FF2B5EF4-FFF2-40B4-BE49-F238E27FC236}">
                <a16:creationId xmlns:a16="http://schemas.microsoft.com/office/drawing/2014/main" id="{221F2025-EFBB-DD3B-F419-B8FD23E59063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6;p22">
            <a:extLst>
              <a:ext uri="{FF2B5EF4-FFF2-40B4-BE49-F238E27FC236}">
                <a16:creationId xmlns:a16="http://schemas.microsoft.com/office/drawing/2014/main" id="{479A2E1B-C742-AC93-F015-BDB563B25DB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19: Prof. Meeting Debrief &amp; E-Portfolio Workshop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5;p22">
            <a:extLst>
              <a:ext uri="{FF2B5EF4-FFF2-40B4-BE49-F238E27FC236}">
                <a16:creationId xmlns:a16="http://schemas.microsoft.com/office/drawing/2014/main" id="{F647D28E-FCC7-2B3F-F074-6FA1F5AF6A5A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tonrivas02.wixsite.com/cse390b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e390bfinal.weebly.com/" TargetMode="External"/><Relationship Id="rId5" Type="http://schemas.openxmlformats.org/officeDocument/2006/relationships/hyperlink" Target="https://kiannaroces.wixsite.com/cse390b" TargetMode="External"/><Relationship Id="rId4" Type="http://schemas.openxmlformats.org/officeDocument/2006/relationships/hyperlink" Target="https://amyc13.wixsite.com/cse390b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ctrTitle"/>
          </p:nvPr>
        </p:nvSpPr>
        <p:spPr>
          <a:xfrm>
            <a:off x="685799" y="2179414"/>
            <a:ext cx="7772399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Prof. Meeting Debrief &amp; </a:t>
            </a:r>
            <a:r>
              <a:rPr lang="en-US" dirty="0"/>
              <a:t>E-Portfolio </a:t>
            </a:r>
            <a:r>
              <a:rPr lang="en-US" b="0" dirty="0"/>
              <a:t>Workshop</a:t>
            </a:r>
            <a:endParaRPr sz="3100" dirty="0"/>
          </a:p>
        </p:txBody>
      </p:sp>
      <p:sp>
        <p:nvSpPr>
          <p:cNvPr id="51" name="Google Shape;51;p1"/>
          <p:cNvSpPr txBox="1">
            <a:spLocks noGrp="1"/>
          </p:cNvSpPr>
          <p:nvPr>
            <p:ph type="subTitle" idx="1"/>
          </p:nvPr>
        </p:nvSpPr>
        <p:spPr>
          <a:xfrm>
            <a:off x="685800" y="5241716"/>
            <a:ext cx="7772400" cy="1278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SzPts val="1440"/>
            </a:pPr>
            <a:r>
              <a:rPr lang="en-US" sz="2400" dirty="0"/>
              <a:t>Professor Meeting Debrief, E-Portfolio Workshop, CSE 390B Course Evaluations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Five-minute Break!</a:t>
            </a:r>
            <a:endParaRPr dirty="0"/>
          </a:p>
        </p:txBody>
      </p:sp>
      <p:sp>
        <p:nvSpPr>
          <p:cNvPr id="283" name="Google Shape;283;p5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Feel free to stand up, stretch, use the restroom, drink some water, review your notes, or ask questions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We’ll be back at:</a:t>
            </a:r>
          </a:p>
        </p:txBody>
      </p:sp>
      <p:sp>
        <p:nvSpPr>
          <p:cNvPr id="284" name="Google Shape;284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pic>
        <p:nvPicPr>
          <p:cNvPr id="1026" name="Picture 2" descr="School Breaks Should Be BREAKS - Helping Moms Connect">
            <a:extLst>
              <a:ext uri="{FF2B5EF4-FFF2-40B4-BE49-F238E27FC236}">
                <a16:creationId xmlns:a16="http://schemas.microsoft.com/office/drawing/2014/main" id="{D74876A3-2D7D-26BC-047E-E12B1A513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85" y="3848100"/>
            <a:ext cx="4247048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7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Workshop: Feedback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5"/>
            <a:ext cx="8137525" cy="4972050"/>
          </a:xfrm>
        </p:spPr>
        <p:txBody>
          <a:bodyPr/>
          <a:lstStyle/>
          <a:p>
            <a:r>
              <a:rPr lang="en-US" dirty="0"/>
              <a:t>Then, get into groups of 3-4 and complete the following:</a:t>
            </a:r>
          </a:p>
          <a:p>
            <a:pPr lvl="1"/>
            <a:r>
              <a:rPr lang="en-US" dirty="0"/>
              <a:t>One group member presents on the progress they’ve made on their e-portfolio so far</a:t>
            </a:r>
          </a:p>
          <a:p>
            <a:pPr lvl="2"/>
            <a:r>
              <a:rPr lang="en-US" dirty="0"/>
              <a:t>You can also share your e-portfolio as if you are officially presenting your e-portfolio on the day of final presentations</a:t>
            </a:r>
          </a:p>
          <a:p>
            <a:pPr lvl="1"/>
            <a:r>
              <a:rPr lang="en-US" dirty="0"/>
              <a:t>Each group member listening should provide one question, comment, constructive feedback, or complement to the presenter regarding their E-portfolio or presentation delivery</a:t>
            </a:r>
          </a:p>
          <a:p>
            <a:pPr lvl="1"/>
            <a:r>
              <a:rPr lang="en-US" dirty="0"/>
              <a:t>Repeat until everyone has had a chance to present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7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Professor Meeting Debrief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Discussion on the Experience and Takeaways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Examples of Past E-Portfolios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Presentation Guidelines and Tips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E-Portfolio Work Session and Feedback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4B2A85"/>
                </a:solidFill>
              </a:rPr>
              <a:t>CSE 390B Course Evaluations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Evaluation of CSE 390B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95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Post-Lecture 19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6" y="1362075"/>
            <a:ext cx="8268154" cy="4972050"/>
          </a:xfrm>
        </p:spPr>
        <p:txBody>
          <a:bodyPr/>
          <a:lstStyle/>
          <a:p>
            <a:r>
              <a:rPr lang="en-US" dirty="0"/>
              <a:t>Thursday’s lecture: Course Wrap-up and TA-led Activities</a:t>
            </a:r>
          </a:p>
          <a:p>
            <a:endParaRPr lang="en-US" sz="2200" dirty="0"/>
          </a:p>
          <a:p>
            <a:r>
              <a:rPr lang="en-US" dirty="0"/>
              <a:t>Project Reminders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Project 8: Debugging &amp; Implementing a Compiler due tonight (12/6) at 11:59pm</a:t>
            </a:r>
          </a:p>
          <a:p>
            <a:pPr lvl="1"/>
            <a:r>
              <a:rPr lang="en-US" dirty="0"/>
              <a:t>Final Project, Part I: E-Portfolio Outline due this Thursday (12/8) at 11:59pm</a:t>
            </a:r>
          </a:p>
          <a:p>
            <a:pPr lvl="1"/>
            <a:r>
              <a:rPr lang="en-US" dirty="0"/>
              <a:t>Last day to submit projects for passing credit is the end of finals week (12/16) at 11:59pm</a:t>
            </a:r>
          </a:p>
          <a:p>
            <a:pPr lvl="1"/>
            <a:endParaRPr lang="en-US" dirty="0"/>
          </a:p>
          <a:p>
            <a:r>
              <a:rPr lang="en-US" dirty="0"/>
              <a:t>1:1 Student-TA meetings and office hours end this week</a:t>
            </a:r>
          </a:p>
          <a:p>
            <a:pPr lvl="1"/>
            <a:r>
              <a:rPr lang="en-US" dirty="0"/>
              <a:t>However, the course staff is open to meeting with you during finals week by appointment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82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CSE 390B Course Evaluations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highly value your feedback!</a:t>
            </a:r>
          </a:p>
          <a:p>
            <a:pPr lvl="1"/>
            <a:r>
              <a:rPr lang="en-US" dirty="0"/>
              <a:t>This quarter marks CSE 390B’s sixth offering</a:t>
            </a:r>
          </a:p>
          <a:p>
            <a:pPr lvl="1"/>
            <a:r>
              <a:rPr lang="en-US" dirty="0"/>
              <a:t>Still many improvements to be made to the course</a:t>
            </a:r>
          </a:p>
          <a:p>
            <a:pPr lvl="1"/>
            <a:r>
              <a:rPr lang="en-US" dirty="0"/>
              <a:t>We rely on your feedback to implement future changes</a:t>
            </a:r>
          </a:p>
          <a:p>
            <a:endParaRPr lang="en-US" dirty="0"/>
          </a:p>
          <a:p>
            <a:r>
              <a:rPr lang="en-US" dirty="0"/>
              <a:t>Please take ~8-10 minutes to fill out the CSE 390B course evaluation (your responses are anonymous)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Check your inbox for a course evaluations email</a:t>
            </a:r>
          </a:p>
          <a:p>
            <a:pPr lvl="1"/>
            <a:r>
              <a:rPr lang="en-US" dirty="0"/>
              <a:t>Linked here: </a:t>
            </a:r>
            <a:r>
              <a:rPr lang="en-US" u="sng" dirty="0">
                <a:solidFill>
                  <a:srgbClr val="0463C3"/>
                </a:solidFill>
              </a:rPr>
              <a:t>https://</a:t>
            </a:r>
            <a:r>
              <a:rPr lang="en-US" u="sng" dirty="0" err="1">
                <a:solidFill>
                  <a:srgbClr val="0463C3"/>
                </a:solidFill>
              </a:rPr>
              <a:t>uw.iasystem.org</a:t>
            </a:r>
            <a:r>
              <a:rPr lang="en-US" u="sng" dirty="0">
                <a:solidFill>
                  <a:srgbClr val="0463C3"/>
                </a:solidFill>
              </a:rPr>
              <a:t>/survey/265353</a:t>
            </a:r>
            <a:endParaRPr lang="en-US" u="sng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5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Professor Meeting Debrief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Discussion on the Experience and Takeaways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E-Portfolio Workshop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Examples of Past E-Portfolios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Presentation Guidelines and Tips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E-Portfolio Work Session and Feedback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CSE 390B Course Evaluations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Evaluation of CSE 390B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8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 Meeting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groups of 3-4, discuss the following questions for 5-6 minutes:</a:t>
            </a:r>
          </a:p>
          <a:p>
            <a:r>
              <a:rPr lang="en-US" dirty="0"/>
              <a:t>Which professor did you meet with and why?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was that experience like for you? Overall impressions? Anything that was surprising or stood out?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4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 Meeting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groups of 3-4, discuss the following questions for 5-6 minutes:</a:t>
            </a:r>
          </a:p>
          <a:p>
            <a:r>
              <a:rPr lang="en-US" dirty="0"/>
              <a:t>What questions did you prepare and ask for your meeting?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did you learn from meeting with your professor?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Would you meet with another professor in the future? If so, what might you do differently next time around?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9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Professor Meeting Debrief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Discussion on the Experience and Takeaways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4B2A85"/>
                </a:solidFill>
              </a:rPr>
              <a:t>E-Portfolio Workshop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Examples of Past E-Portfolios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Presentation Guidelines and Tips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E-Portfolio Work Session and Feedback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CSE 390B Course Evaluations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Evaluation of CSE 390B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Reflection of Personal Growth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6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Previous E-Portfolios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5"/>
            <a:ext cx="8137525" cy="4972050"/>
          </a:xfrm>
        </p:spPr>
        <p:txBody>
          <a:bodyPr/>
          <a:lstStyle/>
          <a:p>
            <a:r>
              <a:rPr lang="en-US" dirty="0"/>
              <a:t>Stellar e-portfolios from previous quarters:</a:t>
            </a:r>
          </a:p>
          <a:p>
            <a:pPr lvl="1"/>
            <a:r>
              <a:rPr lang="en-US" dirty="0"/>
              <a:t>Preston Rivas (one of your TAs!) from Winter 2022: </a:t>
            </a:r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https://prestonrivas02.wixsite.com/cse390b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Amy Cheng from Spring 2022: </a:t>
            </a:r>
            <a:r>
              <a:rPr lang="en-US" dirty="0">
                <a:solidFill>
                  <a:srgbClr val="0463C3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https://amyc13.wixsite.com/cse390b</a:t>
            </a:r>
            <a:endParaRPr lang="en-US" dirty="0">
              <a:solidFill>
                <a:srgbClr val="0463C3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Kianna </a:t>
            </a:r>
            <a:r>
              <a:rPr lang="en-US" dirty="0" err="1">
                <a:solidFill>
                  <a:schemeClr val="tx1"/>
                </a:solidFill>
              </a:rPr>
              <a:t>Bolante</a:t>
            </a:r>
            <a:r>
              <a:rPr lang="en-US" dirty="0">
                <a:solidFill>
                  <a:schemeClr val="tx1"/>
                </a:solidFill>
              </a:rPr>
              <a:t> from Spring 2022: </a:t>
            </a:r>
            <a:r>
              <a:rPr lang="en-US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https://kiannaroces.wixsite.com/cse390b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Luis Bravo from Spring 2022:</a:t>
            </a:r>
            <a:r>
              <a:rPr lang="en-US" dirty="0">
                <a:solidFill>
                  <a:srgbClr val="0463C3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https://cse390bfinal.weebly.com/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Guidelines &amp;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5"/>
            <a:ext cx="8137525" cy="4972050"/>
          </a:xfrm>
        </p:spPr>
        <p:txBody>
          <a:bodyPr/>
          <a:lstStyle/>
          <a:p>
            <a:r>
              <a:rPr lang="en-US" dirty="0"/>
              <a:t>Think about who your audience is</a:t>
            </a:r>
          </a:p>
          <a:p>
            <a:pPr lvl="1"/>
            <a:r>
              <a:rPr lang="en-US" dirty="0"/>
              <a:t>Consider what your audience knows and doesn’t know</a:t>
            </a:r>
          </a:p>
          <a:p>
            <a:pPr lvl="1"/>
            <a:endParaRPr lang="en-US" dirty="0"/>
          </a:p>
          <a:p>
            <a:r>
              <a:rPr lang="en-US" dirty="0"/>
              <a:t>Ensure your E-Portfolio includes all the relevant information and reflection</a:t>
            </a:r>
          </a:p>
          <a:p>
            <a:pPr lvl="1"/>
            <a:r>
              <a:rPr lang="en-US" dirty="0"/>
              <a:t>That is, your presentation should </a:t>
            </a:r>
            <a:r>
              <a:rPr lang="en-US" i="1" dirty="0"/>
              <a:t>supplement</a:t>
            </a:r>
            <a:r>
              <a:rPr lang="en-US" dirty="0"/>
              <a:t> your E-Portfolio</a:t>
            </a:r>
          </a:p>
          <a:p>
            <a:pPr lvl="1"/>
            <a:endParaRPr lang="en-US" dirty="0"/>
          </a:p>
          <a:p>
            <a:r>
              <a:rPr lang="en-US" dirty="0"/>
              <a:t>Avoid being verbose (keep text concise)</a:t>
            </a:r>
          </a:p>
          <a:p>
            <a:pPr lvl="1"/>
            <a:r>
              <a:rPr lang="en-US" dirty="0"/>
              <a:t>Use simple presentation designs and structures</a:t>
            </a:r>
          </a:p>
          <a:p>
            <a:pPr lvl="1"/>
            <a:endParaRPr lang="en-US" dirty="0"/>
          </a:p>
          <a:p>
            <a:r>
              <a:rPr lang="en-US" dirty="0"/>
              <a:t>Utilize visuals</a:t>
            </a:r>
          </a:p>
          <a:p>
            <a:pPr lvl="1"/>
            <a:r>
              <a:rPr lang="en-US" dirty="0"/>
              <a:t>Provide different ways to engage your audience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9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Guidelines &amp; Tips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5"/>
            <a:ext cx="8366126" cy="4972050"/>
          </a:xfrm>
        </p:spPr>
        <p:txBody>
          <a:bodyPr/>
          <a:lstStyle/>
          <a:p>
            <a:r>
              <a:rPr lang="en-US" dirty="0"/>
              <a:t>Practice your E-Portfolio presentation</a:t>
            </a:r>
          </a:p>
          <a:p>
            <a:pPr lvl="1"/>
            <a:r>
              <a:rPr lang="en-US" dirty="0"/>
              <a:t>Rehearse with a peer or with a TA</a:t>
            </a:r>
          </a:p>
          <a:p>
            <a:pPr lvl="1"/>
            <a:r>
              <a:rPr lang="en-US" dirty="0"/>
              <a:t>Time yourself to ensure length of your presentation is appropriate</a:t>
            </a:r>
          </a:p>
          <a:p>
            <a:pPr lvl="1"/>
            <a:endParaRPr lang="en-US" dirty="0"/>
          </a:p>
          <a:p>
            <a:r>
              <a:rPr lang="en-US" dirty="0"/>
              <a:t>Do your best to speak slowly and project your voice</a:t>
            </a:r>
          </a:p>
          <a:p>
            <a:pPr lvl="1"/>
            <a:r>
              <a:rPr lang="en-US" dirty="0"/>
              <a:t>Helps audience members further away or who are hard of hearing</a:t>
            </a:r>
          </a:p>
          <a:p>
            <a:pPr lvl="1"/>
            <a:endParaRPr lang="en-US" dirty="0"/>
          </a:p>
          <a:p>
            <a:r>
              <a:rPr lang="en-US" dirty="0"/>
              <a:t>Aim to maintain eye contact with the audience</a:t>
            </a:r>
          </a:p>
          <a:p>
            <a:pPr lvl="1"/>
            <a:r>
              <a:rPr lang="en-US" dirty="0"/>
              <a:t>Helps slow down speech and makes you sound more authoritative</a:t>
            </a:r>
          </a:p>
          <a:p>
            <a:pPr lvl="1"/>
            <a:endParaRPr lang="en-US" dirty="0"/>
          </a:p>
          <a:p>
            <a:r>
              <a:rPr lang="en-US" dirty="0"/>
              <a:t>Engage the audience with hand motions, questions, and your energy or enthusiasm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8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0124-E74F-AB44-877E-4ED35985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E-Portfolio Workshop: Work Session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A9C45-6DA7-8648-9363-D0D1A96CA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4" y="1362074"/>
            <a:ext cx="8405982" cy="5130165"/>
          </a:xfrm>
        </p:spPr>
        <p:txBody>
          <a:bodyPr/>
          <a:lstStyle/>
          <a:p>
            <a:r>
              <a:rPr lang="en-US" dirty="0"/>
              <a:t>Individually, spend 25-30 minutes completing the following steps:</a:t>
            </a:r>
          </a:p>
          <a:p>
            <a:pPr lvl="1"/>
            <a:r>
              <a:rPr lang="en-US" dirty="0"/>
              <a:t>Begin a draft of your online e-portfolio, focusing primarily on structure and organization rather than the content</a:t>
            </a:r>
          </a:p>
          <a:p>
            <a:pPr lvl="1"/>
            <a:r>
              <a:rPr lang="en-US" dirty="0"/>
              <a:t>Focus on which pages and headings you decide to include</a:t>
            </a:r>
          </a:p>
          <a:p>
            <a:pPr lvl="1"/>
            <a:r>
              <a:rPr lang="en-US" dirty="0"/>
              <a:t>(If extra time) Add or transfer content to your e-portfolio</a:t>
            </a:r>
          </a:p>
          <a:p>
            <a:pPr lvl="1"/>
            <a:endParaRPr lang="en-US" dirty="0"/>
          </a:p>
          <a:p>
            <a:r>
              <a:rPr lang="en-US" dirty="0"/>
              <a:t>Questions to ask yourself as you design your e-portfolio:</a:t>
            </a:r>
          </a:p>
          <a:p>
            <a:pPr lvl="1"/>
            <a:r>
              <a:rPr lang="en-US" dirty="0"/>
              <a:t>Which site are you planning to use to create your e-portfolio?</a:t>
            </a:r>
          </a:p>
          <a:p>
            <a:pPr lvl="1"/>
            <a:r>
              <a:rPr lang="en-US" dirty="0"/>
              <a:t>Where will I place or how will I space the visuals or artifacts located within my webpage?</a:t>
            </a:r>
          </a:p>
          <a:p>
            <a:pPr lvl="1"/>
            <a:r>
              <a:rPr lang="en-US" dirty="0"/>
              <a:t>How can I make my e-portfolio easily navigable?</a:t>
            </a:r>
          </a:p>
          <a:p>
            <a:pPr lvl="1"/>
            <a:r>
              <a:rPr lang="en-US" dirty="0"/>
              <a:t>How would you present your e-portfolio to your audience?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C4442-D30C-9E47-A81A-3F0E59063A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868</Words>
  <Application>Microsoft Macintosh PowerPoint</Application>
  <PresentationFormat>On-screen Show (4:3)</PresentationFormat>
  <Paragraphs>149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Noto Sans Symbols</vt:lpstr>
      <vt:lpstr>Arial</vt:lpstr>
      <vt:lpstr>Arial Narrow</vt:lpstr>
      <vt:lpstr>Calibri</vt:lpstr>
      <vt:lpstr>Times New Roman</vt:lpstr>
      <vt:lpstr>UWTheme-333-Sp18</vt:lpstr>
      <vt:lpstr>Prof. Meeting Debrief &amp; E-Portfolio Workshop</vt:lpstr>
      <vt:lpstr>Lecture Outline</vt:lpstr>
      <vt:lpstr>Professor Meeting Discussion</vt:lpstr>
      <vt:lpstr>Professor Meeting Discussion</vt:lpstr>
      <vt:lpstr>Lecture Outline</vt:lpstr>
      <vt:lpstr>Examples of Previous E-Portfolios</vt:lpstr>
      <vt:lpstr>E-Portfolio Guidelines &amp; Tips</vt:lpstr>
      <vt:lpstr>Presentation Guidelines &amp; Tips</vt:lpstr>
      <vt:lpstr>E-Portfolio Workshop: Work Session</vt:lpstr>
      <vt:lpstr>Five-minute Break!</vt:lpstr>
      <vt:lpstr>E-Portfolio Workshop: Feedback Session</vt:lpstr>
      <vt:lpstr>Lecture Outline</vt:lpstr>
      <vt:lpstr>Post-Lecture 19 Reminders</vt:lpstr>
      <vt:lpstr>CSE 390B Course Evaluations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Welcome to CSE 390B!</dc:title>
  <dc:creator>Aaron Johnston</dc:creator>
  <cp:lastModifiedBy>Eric Fan</cp:lastModifiedBy>
  <cp:revision>176</cp:revision>
  <dcterms:created xsi:type="dcterms:W3CDTF">2018-03-28T08:00:24Z</dcterms:created>
  <dcterms:modified xsi:type="dcterms:W3CDTF">2022-12-06T21:25:20Z</dcterms:modified>
</cp:coreProperties>
</file>